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1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2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2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4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Office PowerPoint</Application>
  <PresentationFormat>Произвольный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12</cp:revision>
  <dcterms:created xsi:type="dcterms:W3CDTF">2021-05-28T17:01:27Z</dcterms:created>
  <dcterms:modified xsi:type="dcterms:W3CDTF">2023-04-18T20:06:15Z</dcterms:modified>
</cp:coreProperties>
</file>